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1" r:id="rId3"/>
    <p:sldId id="260" r:id="rId4"/>
    <p:sldId id="258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4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05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6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07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58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33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785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001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22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60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2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9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6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6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520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09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AACBAE5-7295-45F9-B4FD-0AA0915798AA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B7DCBD-8021-4B6E-99A4-607E32C2A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12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970" y="3873362"/>
            <a:ext cx="3456469" cy="17751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56997" y="2899596"/>
            <a:ext cx="874294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u="sng" dirty="0" smtClean="0">
                <a:solidFill>
                  <a:schemeClr val="accent1">
                    <a:lumMod val="50000"/>
                  </a:schemeClr>
                </a:solidFill>
              </a:rPr>
              <a:t>Team Members</a:t>
            </a:r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                                                                               Guided</a:t>
            </a:r>
            <a:r>
              <a:rPr lang="en-US" sz="2000" b="1" baseline="0" dirty="0" smtClean="0">
                <a:solidFill>
                  <a:schemeClr val="accent1">
                    <a:lumMod val="50000"/>
                  </a:schemeClr>
                </a:solidFill>
              </a:rPr>
              <a:t> By</a:t>
            </a:r>
            <a:endParaRPr lang="en-US" sz="20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Neha </a:t>
            </a:r>
            <a:r>
              <a:rPr 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Khowala</a:t>
            </a:r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                                                                          Prof. Rakesh </a:t>
            </a:r>
            <a:r>
              <a:rPr lang="en-US" sz="2000" b="1" baseline="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000" b="1" baseline="0" dirty="0" err="1" smtClean="0">
                <a:solidFill>
                  <a:schemeClr val="accent1">
                    <a:lumMod val="50000"/>
                  </a:schemeClr>
                </a:solidFill>
              </a:rPr>
              <a:t>Ranjan</a:t>
            </a:r>
            <a:endParaRPr lang="en-US" sz="20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Piyush</a:t>
            </a:r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Patil</a:t>
            </a:r>
            <a:endParaRPr lang="en-US" sz="20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Rekha Shankar Reddy</a:t>
            </a:r>
          </a:p>
          <a:p>
            <a:r>
              <a:rPr 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Srushti</a:t>
            </a:r>
            <a:r>
              <a:rPr lang="en-US" sz="2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000" b="1" dirty="0" err="1" smtClean="0">
                <a:solidFill>
                  <a:schemeClr val="accent1">
                    <a:lumMod val="50000"/>
                  </a:schemeClr>
                </a:solidFill>
              </a:rPr>
              <a:t>Ekbote</a:t>
            </a:r>
            <a:endParaRPr 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01909" y="950942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cap="none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Energy Consumption Optimizer       		Using </a:t>
            </a:r>
            <a:r>
              <a:rPr lang="en-US" sz="2400" b="1" cap="none" dirty="0" err="1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IoT</a:t>
            </a:r>
            <a:r>
              <a:rPr lang="en-US" sz="2400" b="1" cap="none" dirty="0" smtClean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Team18</a:t>
            </a:r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31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33642" y="1005305"/>
            <a:ext cx="10979238" cy="5752111"/>
            <a:chOff x="139866" y="90905"/>
            <a:chExt cx="11169818" cy="6069813"/>
          </a:xfrm>
        </p:grpSpPr>
        <p:sp>
          <p:nvSpPr>
            <p:cNvPr id="6" name="Rectangle 5"/>
            <p:cNvSpPr/>
            <p:nvPr/>
          </p:nvSpPr>
          <p:spPr>
            <a:xfrm>
              <a:off x="2807369" y="1026694"/>
              <a:ext cx="2438400" cy="1042737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264443" y="1106905"/>
              <a:ext cx="1925053" cy="88231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507958" y="3056020"/>
              <a:ext cx="1925053" cy="882316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507833" y="4467726"/>
              <a:ext cx="1925053" cy="8823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780422" y="3938336"/>
              <a:ext cx="1925053" cy="8823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031958" y="1106905"/>
              <a:ext cx="2069431" cy="974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Real-time Power consumption – Current Sensor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72653" y="3312512"/>
              <a:ext cx="2069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Power Socket 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32886" y="1224896"/>
              <a:ext cx="20694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5V – One channel Relay Module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72001" y="4516306"/>
              <a:ext cx="20694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Arduino receives the POWER values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40844" y="3917829"/>
              <a:ext cx="17646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WiFi</a:t>
              </a:r>
              <a:r>
                <a:rPr lang="en-US" dirty="0" smtClean="0"/>
                <a:t> module – connecting with the Cloud </a:t>
              </a:r>
              <a:endParaRPr lang="en-US" dirty="0"/>
            </a:p>
          </p:txBody>
        </p:sp>
        <p:cxnSp>
          <p:nvCxnSpPr>
            <p:cNvPr id="16" name="Straight Arrow Connector 15"/>
            <p:cNvCxnSpPr>
              <a:stCxn id="6" idx="3"/>
              <a:endCxn id="7" idx="1"/>
            </p:cNvCxnSpPr>
            <p:nvPr/>
          </p:nvCxnSpPr>
          <p:spPr>
            <a:xfrm>
              <a:off x="5245769" y="1548063"/>
              <a:ext cx="101867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5245769" y="1871227"/>
              <a:ext cx="101867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6" idx="2"/>
              <a:endCxn id="8" idx="0"/>
            </p:cNvCxnSpPr>
            <p:nvPr/>
          </p:nvCxnSpPr>
          <p:spPr>
            <a:xfrm flipH="1">
              <a:off x="2470485" y="2069431"/>
              <a:ext cx="1556084" cy="98658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7" idx="2"/>
              <a:endCxn id="9" idx="0"/>
            </p:cNvCxnSpPr>
            <p:nvPr/>
          </p:nvCxnSpPr>
          <p:spPr>
            <a:xfrm flipH="1">
              <a:off x="5470360" y="1989221"/>
              <a:ext cx="1756610" cy="247850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endCxn id="10" idx="1"/>
            </p:cNvCxnSpPr>
            <p:nvPr/>
          </p:nvCxnSpPr>
          <p:spPr>
            <a:xfrm flipV="1">
              <a:off x="6448925" y="4379494"/>
              <a:ext cx="1331497" cy="46166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5" idx="0"/>
            </p:cNvCxnSpPr>
            <p:nvPr/>
          </p:nvCxnSpPr>
          <p:spPr>
            <a:xfrm flipV="1">
              <a:off x="8823160" y="2261937"/>
              <a:ext cx="1042738" cy="165589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8439" y="4516306"/>
              <a:ext cx="2141056" cy="1524432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22196" y="90905"/>
              <a:ext cx="1090809" cy="957003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56028" y="885620"/>
              <a:ext cx="2045432" cy="132488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9865898" y="2427442"/>
              <a:ext cx="14437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Public Cloud</a:t>
              </a:r>
              <a:endParaRPr lang="en-US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96717" y="90905"/>
              <a:ext cx="1062358" cy="945871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66219" y="4986723"/>
              <a:ext cx="1474164" cy="117399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2391" y="2298733"/>
              <a:ext cx="839956" cy="1334398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9866" y="1281155"/>
              <a:ext cx="750980" cy="1017578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3603553" y="291121"/>
            <a:ext cx="7186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Sequence Flow (with all Components)</a:t>
            </a:r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236" y="1144222"/>
            <a:ext cx="1410112" cy="727439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10036042" y="840782"/>
            <a:ext cx="24153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Power consumption Statistics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36604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083" y="1017836"/>
            <a:ext cx="6610357" cy="49577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55925" y="347472"/>
            <a:ext cx="7186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Circuit Diagram</a:t>
            </a:r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55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7749" y="1033272"/>
            <a:ext cx="7186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Energy Consumption Optimizer – with OAuth</a:t>
            </a:r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773" y="1792224"/>
            <a:ext cx="7822317" cy="440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6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989" y="1939305"/>
            <a:ext cx="7186367" cy="40423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7749" y="1033272"/>
            <a:ext cx="7186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Real Time Power Consumption Graphs</a:t>
            </a:r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48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93</TotalTime>
  <Words>71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Corbel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Rekha Shankar</dc:creator>
  <cp:lastModifiedBy>Rekha Shankar</cp:lastModifiedBy>
  <cp:revision>10</cp:revision>
  <dcterms:created xsi:type="dcterms:W3CDTF">2015-12-10T04:33:49Z</dcterms:created>
  <dcterms:modified xsi:type="dcterms:W3CDTF">2015-12-10T06:07:29Z</dcterms:modified>
</cp:coreProperties>
</file>

<file path=docProps/thumbnail.jpeg>
</file>